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44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dairylink.jhubafrica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932980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DairyLink: Empowering Dairy Farmers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793790" y="5207794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DairyLink, a comprehensive online platform designed to streamline operations and enhance productivity for dairy farmers and cooperatives.</a:t>
            </a:r>
            <a:endParaRPr lang="en-US" sz="178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2864525"/>
            <a:ext cx="748355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Conclusion and Next Steps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DairyLink empowers dairy farmers with a suite of digital tools and services to improve efficiency, profitability, and decision-making. To learn more about DairyLink's features and how it can benefit your dairy farm, contact our dedicated support team today.</a:t>
            </a:r>
            <a:endParaRPr lang="en-US" sz="1786" dirty="0"/>
          </a:p>
        </p:txBody>
      </p:sp>
      <p:pic>
        <p:nvPicPr>
          <p:cNvPr id="7" name="Image 1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16976" y="6135960"/>
            <a:ext cx="4576211" cy="5941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2468" y="1483400"/>
            <a:ext cx="7681436" cy="6182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9"/>
              </a:lnSpc>
              <a:buNone/>
            </a:pPr>
            <a:r>
              <a:rPr lang="en-US" sz="389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Overview of DairyLink's Features</a:t>
            </a:r>
            <a:endParaRPr lang="en-US" sz="3895" dirty="0"/>
          </a:p>
        </p:txBody>
      </p:sp>
      <p:sp>
        <p:nvSpPr>
          <p:cNvPr id="6" name="Shape 3"/>
          <p:cNvSpPr/>
          <p:nvPr/>
        </p:nvSpPr>
        <p:spPr>
          <a:xfrm>
            <a:off x="692468" y="2620923"/>
            <a:ext cx="445175" cy="44517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1657" y="2695099"/>
            <a:ext cx="86678" cy="296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7"/>
              </a:lnSpc>
              <a:buNone/>
            </a:pPr>
            <a:r>
              <a:rPr lang="en-US" sz="23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337" dirty="0"/>
          </a:p>
        </p:txBody>
      </p:sp>
      <p:sp>
        <p:nvSpPr>
          <p:cNvPr id="8" name="Text 5"/>
          <p:cNvSpPr/>
          <p:nvPr/>
        </p:nvSpPr>
        <p:spPr>
          <a:xfrm>
            <a:off x="1335405" y="2620923"/>
            <a:ext cx="2473404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5"/>
              </a:lnSpc>
              <a:buNone/>
            </a:pPr>
            <a:r>
              <a:rPr lang="en-US" sz="194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Centralized Hub</a:t>
            </a:r>
            <a:endParaRPr lang="en-US" sz="1948" dirty="0"/>
          </a:p>
        </p:txBody>
      </p:sp>
      <p:sp>
        <p:nvSpPr>
          <p:cNvPr id="9" name="Text 6"/>
          <p:cNvSpPr/>
          <p:nvPr/>
        </p:nvSpPr>
        <p:spPr>
          <a:xfrm>
            <a:off x="1335405" y="3048714"/>
            <a:ext cx="3137773" cy="12663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3"/>
              </a:lnSpc>
              <a:buNone/>
            </a:pPr>
            <a:r>
              <a:rPr lang="en-US" sz="15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DairyLink acts as a central hub for all your dairy-related information, connecting farmers, cooperatives, and industry stakeholders.</a:t>
            </a:r>
            <a:endParaRPr lang="en-US" sz="1558" dirty="0"/>
          </a:p>
        </p:txBody>
      </p:sp>
      <p:sp>
        <p:nvSpPr>
          <p:cNvPr id="10" name="Shape 7"/>
          <p:cNvSpPr/>
          <p:nvPr/>
        </p:nvSpPr>
        <p:spPr>
          <a:xfrm>
            <a:off x="4670941" y="2620923"/>
            <a:ext cx="445175" cy="44517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08577" y="2695099"/>
            <a:ext cx="169783" cy="296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7"/>
              </a:lnSpc>
              <a:buNone/>
            </a:pPr>
            <a:r>
              <a:rPr lang="en-US" sz="23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337" dirty="0"/>
          </a:p>
        </p:txBody>
      </p:sp>
      <p:sp>
        <p:nvSpPr>
          <p:cNvPr id="12" name="Text 9"/>
          <p:cNvSpPr/>
          <p:nvPr/>
        </p:nvSpPr>
        <p:spPr>
          <a:xfrm>
            <a:off x="5313878" y="2620923"/>
            <a:ext cx="2922865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5"/>
              </a:lnSpc>
              <a:buNone/>
            </a:pPr>
            <a:r>
              <a:rPr lang="en-US" sz="194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Personalized Experience</a:t>
            </a:r>
            <a:endParaRPr lang="en-US" sz="1948" dirty="0"/>
          </a:p>
        </p:txBody>
      </p:sp>
      <p:sp>
        <p:nvSpPr>
          <p:cNvPr id="13" name="Text 10"/>
          <p:cNvSpPr/>
          <p:nvPr/>
        </p:nvSpPr>
        <p:spPr>
          <a:xfrm>
            <a:off x="5313878" y="3048714"/>
            <a:ext cx="3137773" cy="158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3"/>
              </a:lnSpc>
              <a:buNone/>
            </a:pPr>
            <a:r>
              <a:rPr lang="en-US" sz="15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DairyLink provides a tailored experience based on individual user preferences and roles, making it easy to find relevant information and services.</a:t>
            </a:r>
            <a:endParaRPr lang="en-US" sz="1558" dirty="0"/>
          </a:p>
        </p:txBody>
      </p:sp>
      <p:sp>
        <p:nvSpPr>
          <p:cNvPr id="14" name="Shape 11"/>
          <p:cNvSpPr/>
          <p:nvPr/>
        </p:nvSpPr>
        <p:spPr>
          <a:xfrm>
            <a:off x="692468" y="5051941"/>
            <a:ext cx="445175" cy="44517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28199" y="5126117"/>
            <a:ext cx="173593" cy="296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7"/>
              </a:lnSpc>
              <a:buNone/>
            </a:pPr>
            <a:r>
              <a:rPr lang="en-US" sz="23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337" dirty="0"/>
          </a:p>
        </p:txBody>
      </p:sp>
      <p:sp>
        <p:nvSpPr>
          <p:cNvPr id="16" name="Text 13"/>
          <p:cNvSpPr/>
          <p:nvPr/>
        </p:nvSpPr>
        <p:spPr>
          <a:xfrm>
            <a:off x="1335405" y="5051941"/>
            <a:ext cx="2776180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5"/>
              </a:lnSpc>
              <a:buNone/>
            </a:pPr>
            <a:r>
              <a:rPr lang="en-US" sz="194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Streamlined Processes</a:t>
            </a:r>
            <a:endParaRPr lang="en-US" sz="1948" dirty="0"/>
          </a:p>
        </p:txBody>
      </p:sp>
      <p:sp>
        <p:nvSpPr>
          <p:cNvPr id="17" name="Text 14"/>
          <p:cNvSpPr/>
          <p:nvPr/>
        </p:nvSpPr>
        <p:spPr>
          <a:xfrm>
            <a:off x="1335405" y="5479733"/>
            <a:ext cx="3137773" cy="12663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3"/>
              </a:lnSpc>
              <a:buNone/>
            </a:pPr>
            <a:r>
              <a:rPr lang="en-US" sz="15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DairyLink simplifies and automates various dairy farm operations, reducing administrative burden and improving efficiency.</a:t>
            </a:r>
            <a:endParaRPr lang="en-US" sz="1558" dirty="0"/>
          </a:p>
        </p:txBody>
      </p:sp>
      <p:sp>
        <p:nvSpPr>
          <p:cNvPr id="18" name="Shape 15"/>
          <p:cNvSpPr/>
          <p:nvPr/>
        </p:nvSpPr>
        <p:spPr>
          <a:xfrm>
            <a:off x="4670941" y="5051941"/>
            <a:ext cx="445175" cy="44517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802505" y="5126117"/>
            <a:ext cx="181928" cy="296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7"/>
              </a:lnSpc>
              <a:buNone/>
            </a:pPr>
            <a:r>
              <a:rPr lang="en-US" sz="23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337" dirty="0"/>
          </a:p>
        </p:txBody>
      </p:sp>
      <p:sp>
        <p:nvSpPr>
          <p:cNvPr id="20" name="Text 17"/>
          <p:cNvSpPr/>
          <p:nvPr/>
        </p:nvSpPr>
        <p:spPr>
          <a:xfrm>
            <a:off x="5313878" y="5051941"/>
            <a:ext cx="2492573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5"/>
              </a:lnSpc>
              <a:buNone/>
            </a:pPr>
            <a:r>
              <a:rPr lang="en-US" sz="194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Data-Driven Insights</a:t>
            </a:r>
            <a:endParaRPr lang="en-US" sz="1948" dirty="0"/>
          </a:p>
        </p:txBody>
      </p:sp>
      <p:sp>
        <p:nvSpPr>
          <p:cNvPr id="21" name="Text 18"/>
          <p:cNvSpPr/>
          <p:nvPr/>
        </p:nvSpPr>
        <p:spPr>
          <a:xfrm>
            <a:off x="5313878" y="5479733"/>
            <a:ext cx="3137773" cy="12663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3"/>
              </a:lnSpc>
              <a:buNone/>
            </a:pPr>
            <a:r>
              <a:rPr lang="en-US" sz="15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DairyLink leverages data analytics to provide valuable insights into farm performance, allowing farmers to make informed decisions.</a:t>
            </a:r>
            <a:endParaRPr lang="en-US" sz="15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1101090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Personal Profile Management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6280190" y="3085624"/>
            <a:ext cx="214955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Profile Creation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6280190" y="3666768"/>
            <a:ext cx="2149554" cy="2903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Farmers can easily create and manage their personal profiles, updating their contact information, farm details, and other relevant data.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8990767" y="3085624"/>
            <a:ext cx="214955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Account Security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8990767" y="4021098"/>
            <a:ext cx="2149554" cy="25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DairyLink prioritizes data security with robust authentication measures and secure storage protocols to protect sensitive information.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11701343" y="3085624"/>
            <a:ext cx="214955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Notifications and Alerts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11701343" y="4021098"/>
            <a:ext cx="2149554" cy="2903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 informed with real-time notifications and alerts regarding important updates, messages, or actions requiring your attention.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25334"/>
            <a:ext cx="666428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Reporting and Analytics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908709"/>
            <a:ext cx="307919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Production Monitoring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1028224" y="5399127"/>
            <a:ext cx="3727490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milk production, herd health, and other essential metrics to gain a comprehensive understanding of farm performance.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5216962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1396" y="490870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Financial Analysis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5451396" y="5399127"/>
            <a:ext cx="3727490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financial records, identify trends, and optimize financial management strategies for greater profitability.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9640133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4908709"/>
            <a:ext cx="3727490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Comparative Benchmarking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9874568" y="5753457"/>
            <a:ext cx="3727490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your farm's performance to industry benchmarks and identify areas for improvement based on data-driven insights.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16607"/>
            <a:ext cx="5486400" cy="43963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43376" y="758251"/>
            <a:ext cx="7226950" cy="13590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96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Loan Services</a:t>
            </a:r>
            <a:endParaRPr lang="en-US" sz="9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699260"/>
            <a:ext cx="1134070" cy="20327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54422" y="1926074"/>
            <a:ext cx="326933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Application Submission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7754422" y="2416493"/>
            <a:ext cx="6082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Farmers can easily apply for loans through a user-friendly online application process with clear instructions and requirements.</a:t>
            </a:r>
            <a:endParaRPr lang="en-US" sz="178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54422" y="3958828"/>
            <a:ext cx="294989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Review and Approval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Loan applications are reviewed by experienced professionals who assess creditworthiness and evaluate loan eligibility.</a:t>
            </a:r>
            <a:endParaRPr lang="en-US" sz="178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20327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4422" y="5773341"/>
            <a:ext cx="429256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Disbursement and Repayment</a:t>
            </a:r>
            <a:endParaRPr lang="en-US" sz="2233" dirty="0"/>
          </a:p>
        </p:txBody>
      </p:sp>
      <p:sp>
        <p:nvSpPr>
          <p:cNvPr id="14" name="Text 8"/>
          <p:cNvSpPr/>
          <p:nvPr/>
        </p:nvSpPr>
        <p:spPr>
          <a:xfrm>
            <a:off x="7754422" y="6263759"/>
            <a:ext cx="6082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Approved loans are disbursed promptly, and convenient online repayment options are available to ensure seamless financial management.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83127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7620" y="0"/>
            <a:ext cx="4272196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43178" y="44956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Complaint Lodging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6280190" y="1841659"/>
            <a:ext cx="7556421" cy="5595223"/>
          </a:xfrm>
          <a:prstGeom prst="roundRect">
            <a:avLst>
              <a:gd name="adj" fmla="val 17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87810" y="1849279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14624" y="1992987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 Reporting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10289024" y="1992987"/>
            <a:ext cx="331315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Farmers can report any issues or concerns they may have with DairyLink, cooperatives, or other stakeholders.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6287810" y="3588306"/>
            <a:ext cx="7541181" cy="21019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624" y="3732014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Evidence Submission</a:t>
            </a:r>
            <a:endParaRPr lang="en-US" sz="1786" dirty="0"/>
          </a:p>
        </p:txBody>
      </p:sp>
      <p:sp>
        <p:nvSpPr>
          <p:cNvPr id="12" name="Text 9"/>
          <p:cNvSpPr/>
          <p:nvPr/>
        </p:nvSpPr>
        <p:spPr>
          <a:xfrm>
            <a:off x="10289024" y="3732014"/>
            <a:ext cx="331315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relevant documents or evidence to support your complaint and provide a comprehensive account of the situation.</a:t>
            </a:r>
            <a:endParaRPr lang="en-US" sz="1786" dirty="0"/>
          </a:p>
        </p:txBody>
      </p:sp>
      <p:sp>
        <p:nvSpPr>
          <p:cNvPr id="13" name="Shape 10"/>
          <p:cNvSpPr/>
          <p:nvPr/>
        </p:nvSpPr>
        <p:spPr>
          <a:xfrm>
            <a:off x="6280190" y="5690236"/>
            <a:ext cx="7541181" cy="17390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6514624" y="5833943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Resolution Tracking</a:t>
            </a:r>
            <a:endParaRPr lang="en-US" sz="1786" dirty="0"/>
          </a:p>
        </p:txBody>
      </p:sp>
      <p:sp>
        <p:nvSpPr>
          <p:cNvPr id="15" name="Text 12"/>
          <p:cNvSpPr/>
          <p:nvPr/>
        </p:nvSpPr>
        <p:spPr>
          <a:xfrm>
            <a:off x="10289023" y="5833943"/>
            <a:ext cx="35323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the status of your complaint, receive updates, and engage with DairyLink's support team for timely resolution.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7102" y="780931"/>
            <a:ext cx="4499729" cy="5599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0"/>
              </a:lnSpc>
              <a:buNone/>
            </a:pPr>
            <a:r>
              <a:rPr lang="en-US" sz="3528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E-Learning Materials</a:t>
            </a:r>
            <a:endParaRPr lang="en-US" sz="352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02" y="1609606"/>
            <a:ext cx="447913" cy="4479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7102" y="2236708"/>
            <a:ext cx="2670691" cy="2799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5"/>
              </a:lnSpc>
              <a:buNone/>
            </a:pPr>
            <a:r>
              <a:rPr lang="en-US" sz="176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Dairy Farming Essentials</a:t>
            </a:r>
            <a:endParaRPr lang="en-US" sz="1764" dirty="0"/>
          </a:p>
        </p:txBody>
      </p:sp>
      <p:sp>
        <p:nvSpPr>
          <p:cNvPr id="8" name="Text 4"/>
          <p:cNvSpPr/>
          <p:nvPr/>
        </p:nvSpPr>
        <p:spPr>
          <a:xfrm>
            <a:off x="627102" y="2624137"/>
            <a:ext cx="7889796" cy="5734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41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comprehensive courses and guides covering core aspects of dairy farming, from animal care and milk production to financial management and marketing.</a:t>
            </a:r>
            <a:endParaRPr lang="en-US" sz="141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02" y="3735110"/>
            <a:ext cx="447913" cy="4479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7102" y="4362212"/>
            <a:ext cx="3188375" cy="2799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5"/>
              </a:lnSpc>
              <a:buNone/>
            </a:pPr>
            <a:r>
              <a:rPr lang="en-US" sz="176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Industry Updates and Trends</a:t>
            </a:r>
            <a:endParaRPr lang="en-US" sz="1764" dirty="0"/>
          </a:p>
        </p:txBody>
      </p:sp>
      <p:sp>
        <p:nvSpPr>
          <p:cNvPr id="11" name="Text 6"/>
          <p:cNvSpPr/>
          <p:nvPr/>
        </p:nvSpPr>
        <p:spPr>
          <a:xfrm>
            <a:off x="627102" y="4749641"/>
            <a:ext cx="7889796" cy="5734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41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 informed about the latest industry advancements, market trends, and regulatory updates through webinars and video tutorials.</a:t>
            </a:r>
            <a:endParaRPr lang="en-US" sz="141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02" y="5860613"/>
            <a:ext cx="447913" cy="4479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7102" y="6487716"/>
            <a:ext cx="3978116" cy="2799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5"/>
              </a:lnSpc>
              <a:buNone/>
            </a:pPr>
            <a:r>
              <a:rPr lang="en-US" sz="176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Skill Development and Certifications</a:t>
            </a:r>
            <a:endParaRPr lang="en-US" sz="1764" dirty="0"/>
          </a:p>
        </p:txBody>
      </p:sp>
      <p:sp>
        <p:nvSpPr>
          <p:cNvPr id="14" name="Text 8"/>
          <p:cNvSpPr/>
          <p:nvPr/>
        </p:nvSpPr>
        <p:spPr>
          <a:xfrm>
            <a:off x="627102" y="6875145"/>
            <a:ext cx="7889796" cy="5734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41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your expertise with specialized courses and earn industry-recognized certifications to boost your career prospects and knowledge base.</a:t>
            </a:r>
            <a:endParaRPr lang="en-US" sz="141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5" name="Text 2"/>
          <p:cNvSpPr/>
          <p:nvPr/>
        </p:nvSpPr>
        <p:spPr>
          <a:xfrm>
            <a:off x="710327" y="721876"/>
            <a:ext cx="7723346" cy="1268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94"/>
              </a:lnSpc>
              <a:buNone/>
            </a:pPr>
            <a:r>
              <a:rPr lang="en-US" sz="399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Collaboration and Communication Tools</a:t>
            </a:r>
            <a:endParaRPr lang="en-US" sz="3995" dirty="0"/>
          </a:p>
        </p:txBody>
      </p:sp>
      <p:sp>
        <p:nvSpPr>
          <p:cNvPr id="6" name="Shape 3"/>
          <p:cNvSpPr/>
          <p:nvPr/>
        </p:nvSpPr>
        <p:spPr>
          <a:xfrm>
            <a:off x="786348" y="2522934"/>
            <a:ext cx="456605" cy="45660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0181" y="2599015"/>
            <a:ext cx="88940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7"/>
              </a:lnSpc>
              <a:buNone/>
            </a:pPr>
            <a:r>
              <a:rPr lang="en-US" sz="239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397" dirty="0"/>
          </a:p>
        </p:txBody>
      </p:sp>
      <p:sp>
        <p:nvSpPr>
          <p:cNvPr id="8" name="Text 5"/>
          <p:cNvSpPr/>
          <p:nvPr/>
        </p:nvSpPr>
        <p:spPr>
          <a:xfrm>
            <a:off x="2130862" y="2497574"/>
            <a:ext cx="253698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99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Online Forums</a:t>
            </a:r>
            <a:endParaRPr lang="en-US" sz="1998" dirty="0"/>
          </a:p>
        </p:txBody>
      </p:sp>
      <p:sp>
        <p:nvSpPr>
          <p:cNvPr id="9" name="Text 6"/>
          <p:cNvSpPr/>
          <p:nvPr/>
        </p:nvSpPr>
        <p:spPr>
          <a:xfrm>
            <a:off x="2130862" y="2936319"/>
            <a:ext cx="6302812" cy="974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7"/>
              </a:lnSpc>
              <a:buNone/>
            </a:pPr>
            <a:r>
              <a:rPr lang="en-US" sz="159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with fellow dairy farmers, share insights, ask questions, and engage in discussions on relevant topics within the DairyLink community.</a:t>
            </a:r>
            <a:endParaRPr lang="en-US" sz="1598" dirty="0"/>
          </a:p>
        </p:txBody>
      </p:sp>
      <p:sp>
        <p:nvSpPr>
          <p:cNvPr id="10" name="Shape 7"/>
          <p:cNvSpPr/>
          <p:nvPr/>
        </p:nvSpPr>
        <p:spPr>
          <a:xfrm>
            <a:off x="786348" y="4544735"/>
            <a:ext cx="456605" cy="45660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7556" y="4620816"/>
            <a:ext cx="174188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7"/>
              </a:lnSpc>
              <a:buNone/>
            </a:pPr>
            <a:r>
              <a:rPr lang="en-US" sz="239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397" dirty="0"/>
          </a:p>
        </p:txBody>
      </p:sp>
      <p:sp>
        <p:nvSpPr>
          <p:cNvPr id="12" name="Text 9"/>
          <p:cNvSpPr/>
          <p:nvPr/>
        </p:nvSpPr>
        <p:spPr>
          <a:xfrm>
            <a:off x="2130862" y="4519374"/>
            <a:ext cx="2621518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99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Messaging and Chat</a:t>
            </a:r>
            <a:endParaRPr lang="en-US" sz="1998" dirty="0"/>
          </a:p>
        </p:txBody>
      </p:sp>
      <p:sp>
        <p:nvSpPr>
          <p:cNvPr id="13" name="Text 10"/>
          <p:cNvSpPr/>
          <p:nvPr/>
        </p:nvSpPr>
        <p:spPr>
          <a:xfrm>
            <a:off x="2130862" y="4958120"/>
            <a:ext cx="5797796" cy="974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7"/>
              </a:lnSpc>
              <a:buNone/>
            </a:pPr>
            <a:r>
              <a:rPr lang="en-US" sz="159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Communicate directly with other farmers, cooperatives, or DairyLink staff through secure messaging and chat features.</a:t>
            </a:r>
            <a:endParaRPr lang="en-US" sz="1598" dirty="0"/>
          </a:p>
        </p:txBody>
      </p:sp>
      <p:sp>
        <p:nvSpPr>
          <p:cNvPr id="14" name="Shape 11"/>
          <p:cNvSpPr/>
          <p:nvPr/>
        </p:nvSpPr>
        <p:spPr>
          <a:xfrm>
            <a:off x="786348" y="6241733"/>
            <a:ext cx="456605" cy="45660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25532" y="6317813"/>
            <a:ext cx="178118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7"/>
              </a:lnSpc>
              <a:buNone/>
            </a:pPr>
            <a:r>
              <a:rPr lang="en-US" sz="239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397" dirty="0"/>
          </a:p>
        </p:txBody>
      </p:sp>
      <p:sp>
        <p:nvSpPr>
          <p:cNvPr id="16" name="Text 13"/>
          <p:cNvSpPr/>
          <p:nvPr/>
        </p:nvSpPr>
        <p:spPr>
          <a:xfrm>
            <a:off x="2130862" y="6216372"/>
            <a:ext cx="253698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998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Resource Sharing</a:t>
            </a:r>
            <a:endParaRPr lang="en-US" sz="1998" dirty="0"/>
          </a:p>
        </p:txBody>
      </p:sp>
      <p:sp>
        <p:nvSpPr>
          <p:cNvPr id="17" name="Text 14"/>
          <p:cNvSpPr/>
          <p:nvPr/>
        </p:nvSpPr>
        <p:spPr>
          <a:xfrm>
            <a:off x="2130862" y="6655118"/>
            <a:ext cx="6302812" cy="649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7"/>
              </a:lnSpc>
              <a:buNone/>
            </a:pPr>
            <a:r>
              <a:rPr lang="en-US" sz="159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 relevant documents, reports, or data with other users to facilitate knowledge sharing and collaboration within the DairyLink ecosystem.</a:t>
            </a:r>
            <a:endParaRPr lang="en-US" sz="1598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732B5A-C4F0-49ED-7F17-85922DEAB70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75" y="-24666"/>
            <a:ext cx="6389225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147405"/>
            <a:ext cx="719161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Security and Privacy</a:t>
            </a:r>
            <a:endParaRPr lang="en-US" sz="44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14004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Encryption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5630466"/>
            <a:ext cx="41207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DairyLink uses advanced encryption techniques to protect sensitive data, ensuring confidentiality and integrity.</a:t>
            </a:r>
            <a:endParaRPr lang="en-US" sz="178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4704" y="5140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Access Control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5254704" y="5630585"/>
            <a:ext cx="412087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to personal information and sensitive data is strictly controlled through user authentication and authorization protocols.</a:t>
            </a:r>
            <a:endParaRPr lang="en-US" sz="178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09813"/>
            <a:ext cx="4120872" cy="25468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5140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Privacy Compliance</a:t>
            </a:r>
            <a:endParaRPr lang="en-US" sz="2233" dirty="0"/>
          </a:p>
        </p:txBody>
      </p:sp>
      <p:sp>
        <p:nvSpPr>
          <p:cNvPr id="13" name="Text 8"/>
          <p:cNvSpPr/>
          <p:nvPr/>
        </p:nvSpPr>
        <p:spPr>
          <a:xfrm>
            <a:off x="9715738" y="5630585"/>
            <a:ext cx="412087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DairyLink adheres to industry-standard privacy regulations and policies to protect your personal information and ensure its responsible use.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651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Poppins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Mokaya Favian</cp:lastModifiedBy>
  <cp:revision>2</cp:revision>
  <dcterms:created xsi:type="dcterms:W3CDTF">2024-07-29T11:35:07Z</dcterms:created>
  <dcterms:modified xsi:type="dcterms:W3CDTF">2024-07-29T13:11:22Z</dcterms:modified>
</cp:coreProperties>
</file>